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6" r:id="rId8"/>
    <p:sldId id="265" r:id="rId9"/>
    <p:sldId id="262" r:id="rId10"/>
    <p:sldId id="263" r:id="rId11"/>
    <p:sldId id="267" r:id="rId12"/>
    <p:sldId id="268" r:id="rId13"/>
    <p:sldId id="25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/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08" units="cm"/>
          <inkml:channel name="Y" type="integer" max="1968" units="cm"/>
          <inkml:channel name="T" type="integer" max="2.14748E9" units="dev"/>
        </inkml:traceFormat>
        <inkml:channelProperties>
          <inkml:channelProperty channel="X" name="resolution" value="115.91837" units="1/cm"/>
          <inkml:channelProperty channel="Y" name="resolution" value="118.55421" units="1/cm"/>
          <inkml:channelProperty channel="T" name="resolution" value="1" units="1/dev"/>
        </inkml:channelProperties>
      </inkml:inkSource>
      <inkml:timestamp xml:id="ts0" timeString="2022-07-26T17:04:10.80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-4051 1885 0,'0'0'0,"0"0"16,0 9-16,0-9 0,0 57 15,-10 46 1,10-27 0,-10 8-16,1 105 0,9 27 15,0-103 1,0-9-16,9 75 16,-9 9-16,0-18 15,0-95-15,0-18 16,0 75-16,-9-29 15,9-65 1,-10-1-16,10-8 16,-10-1-16,1 0 15,9-9-15,0-9 0,0-1 16,0-9-16</inkml:trace>
  <inkml:trace contextRef="#ctx0" brushRef="#br0" timeOffset="-412.64">-5115 1282 0,'0'0'0,"0"0"0,0 0 0,0 0 16,0 0-16,0 0 16,10 0-16,9-9 15,68-10-15,-10 0 16,30 0-1,28-9-15,20-10 0,86-28 16,-76 38 0,-78 9-16,0 0 0,68-18 15,9 8 1,-87 20-16,-9-10 0,29 0 16,-1-9-1,-47 19-15,-11-1 16,11 1-16,-11 9 15,-28 0 1,0 0-16,-1 28 0,-18-9 16</inkml:trace>
  <inkml:trace contextRef="#ctx0" brushRef="#br0" timeOffset="1093.46">-3259 3194 0,'0'0'0,"0"0"15,0 0 1,0 0-16,0 0 15,20 0-15,-1 0 16,10-10-16,58 1 16,29-29-16,-58 10 15,0-10-15,68-18 16,-10-19-16,-68 37 16,1 0-16,28-28 15,-29 0 1,-28 38-16,-1 0 0,10-29 15,-19 29 1,-1 0-16,-9 0 16,0 9-16,0 0 15,0-9-15,0 9 16,0 0-16,-9 0 16,-1 0-16,0 0 15,-9 10-15,-10 0 16,0-1-16,-77 10 15,-1 38 1,20 9-16,48-19 16,10-9-16,-38 38 15,9 27-15,19-27 16,0-1-16,-28 86 16,18-10-1,30-67-15,0 1 0,-1 47 16,11-66-1,9 1-15,9 27 16,1-47-16,-10-9 0,19 28 16,20 10-1,9-20-15,-19-18 16,-9-9-16,38 8 16,-29-8-1,9-1-15,30 1 0,9-1 16,-9-18-1,-39 9-15,-9-10 16,18 1-16,-9-1 16,-19 10-16,-10 0 15</inkml:trace>
  <inkml:trace contextRef="#ctx0" brushRef="#br0" timeOffset="1927.3">-1915 2393 0,'0'0'0,"0"0"16,10 10-1,-10-10-15,19 37 16,10 39-16,0-1 16,-9-28-1,-1 0-15,20 57 16,-20-48-1,0 1-15,1-10 0,-1 0 0,-9-9 16,-1-1-16,11 20 16,-11-10-1,-9-28-15,0-10 16,0 10-16,0 9 16,0-18-16,0-10 15,0 9-15,0-9 16,0 0-1,0 0-15,0 0 0,0 0 16,0 0 0,0 0-16,0 0 15,0-9-15,0-1 16,-9 1-16,-1-19 16,0-10-16,10 10 15,-9-10-15,9-28 16,-10 0-16,10 38 15,0-10-15,10-18 16,-1-1 0,1 29-16,-10 0 0,10-19 15,-1 9 1,1 19-16,0 0 16,-1 1-16,1 8 15,0 1-15,9-10 16,0 0-16,-9-9 0,19-19 15,-19 28 1,-1 0-16,1 10 16,0-1-16,-10 1 15,0 9 1,0 0-16,0 0 16,0 0-16,0 0 15,0 0-15,0 0 16,9 0-16,-9 0 15</inkml:trace>
  <inkml:trace contextRef="#ctx0" brushRef="#br0" timeOffset="3354.93">967 2356 0,'0'0'0,"0"0"16,0 0-1,0 0-15,0-10 0,0 10 16,0-9-16,0-1 16,0 1-1,0 0-15,-10-1 0,0-9 16,1 10-1,-1 9-15,-9-19 16,-1 0-16,11 10 16,-11-1-16,-18 1 15,18 9 1,1 0-16,-39 0 0,-10 28 16,30-9-1,-11 0-15,-18 37 16,38-18-16,0 0 0,-29 56 15,19-9 1,19-38 0,11 0-16,-11 47 0,20-47 15,0 0-15,10 19 16,0-19 0,-1-28-16,-9 0 0,20 19 15,-10-20 1,-1-8-16,20-1 15,0 1-15,0-20 16,0 1-16,39-19 16,-29-1-1,-1 1-15,40-38 0,-20 0 16,-39 29 0,0-1-16,1-19 15,-11 39 1,1-1-16,0 0 15,-1 0 1,1 10-16,-10-1 0,0 10 16,0 0-16,0 0 15,0 0-15,0 0 16,0 0-16,10 0 0,-1 0 16,-9 10-16,20 18 15,9 0 1,-10-9-16,0-10 15,39 38-15,-19-18 16,0-10-16,67 9 16,-19-19-16,19-9 15,262-28-15</inkml:trace>
  <inkml:trace contextRef="#ctx0" brushRef="#br0" timeOffset="2568.87">-696 2243 0,'0'0'0,"0"0"15,0 0-15,0 0 16,9 9-16,20 57 15,-9-19 17,9 19-32,0 9 0,-10 20 15,0-11-15,-9-8 0,0-20 16,-10-9-16,0 19 16,0-38-16,0 1 15,0 8-15,0-18 16,0-9-16,0 18 15,0-9 1,0-19-16,0 0 0,0 0 16,0 0-1,0 0-15,0 0 16,0-19-16,0 0 16,9-19-16,1-37 15,0 28-15,-10 0 16,29-47-16,0-10 15,-10 57 1,-9 9-16,19-28 0,-10 38 16,-9 9-16,28-18 15,1 18 1,-20 9-16,1 1 16,18-10-16,-18 10 15,-11 9-15,11 0 16,-1 0-16,0 0 15,39 9-15,-29 0 16</inkml:trace>
  <inkml:trace contextRef="#ctx0" brushRef="#br0" timeOffset="4716.51">1556 1659 0,'0'0'15,"0"0"-15,0-10 0,0 1 16,0-1 0,10 1-16,38-38 15,30-19-15,-30 28 16,0 1-16,78-39 15,-58 39 1,-10-1-16,48-19 0,-9 39 16,-49 18-1,1 0-15,47 28 16,-47-9-16,-1 9 16,49 66-16,-20 66 15,-58-66 1,-9 1-16,-29 112 0,-10-104 15,-10-8-15,-48 93 16,10-47 0,57-103-16,11-19 0</inkml:trace>
  <inkml:trace contextRef="#ctx0" brushRef="#br0" timeOffset="4837.85">2330 3203 0,'0'0'15,"0"10"1,0-10-16,10 37 0,-1-8 16</inkml:trace>
  <inkml:trace contextRef="#ctx0" brushRef="#br0" timeOffset="-6611.41">3713 1555 0,'0'0'0,"0"0"16,0 0-16,0 0 15,0 0-15,-10 10 16,-9 8-16,-78 48 16,-125 66-1,105-66-15,-8 9 0,-11 20 16,88-58-1,19-18-15,-29 28 16,10 0-16,28-18 16,11-11-16,-11 11 15,11-11-15,9-8 16,0 28-16,9-10 16,11 9-16,67 48 15,48 0 1,-67-47-16,9-1 0,39 10 15,-68-28 1,-9-9-16,29 9 16,-29-10-16,-30-9 15,1 0-15,9 9 16,-9 1-16,-10-10 16,0 9-16</inkml:trace>
  <inkml:trace contextRef="#ctx0" brushRef="#br0" timeOffset="-7088.5">6197 2619 0,'0'-9'0,"0"9"0,0 0 0,0 0 15,0 0 1,0-9-16,-19-1 15,-10 10-15,10 0 16,-10-9-16,-49-1 16,-38 10-16,58 0 15,0-9-15,-58-1 16,-9-18-16,67 19 16,-10-1-16,-58-8 15,-9-1 1,67 9-16,1 1 0,-69-19 15,10-1 1,68 10-16,0 1 16,-48-11-16,0 1 15,57 19 1,1-1-16,-29-18 0,-10 0 16,48 18-1,-9-8-15,-39-1 0,9 0 16,40 9-1,9 1-15,-39 0 16,39-1-16,-10 1 16,-9-1-16,0 1 15,28 9 1,-9-9-16,0-10 0,0 9 16,20 10-1,-11 0-15,-9-9 0,10 9 16,9 0-1,1 0-15,-1 0 16,0 0-16,1 0 16,9 0-1,-10 0 1,10 0-16,-10 0 0,10 0 16,0 0-16,0 0 15,0 0-15,0 0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08" units="cm"/>
          <inkml:channel name="Y" type="integer" max="1968" units="cm"/>
          <inkml:channel name="T" type="integer" max="2.14748E9" units="dev"/>
        </inkml:traceFormat>
        <inkml:channelProperties>
          <inkml:channelProperty channel="X" name="resolution" value="115.91837" units="1/cm"/>
          <inkml:channelProperty channel="Y" name="resolution" value="118.55421" units="1/cm"/>
          <inkml:channelProperty channel="T" name="resolution" value="1" units="1/dev"/>
        </inkml:channelProperties>
      </inkml:inkSource>
      <inkml:timestamp xml:id="ts0" timeString="2022-07-26T17:04:42.1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0,'0'0'0,"0"0"15,0 0-15,0 0 16,0 0-16,0 0 0,0 0 15,0 0 1,0 0-16,0 0 16,0 0-16,0 0 15,14 0-15,1 0 16,-1 14-16,29-14 16,0 28-1,-14-14-15,-1-14 0,15 28 16,-14-1-1,-15 1-15,15 0 16,14 14-16,0 14 16,-15 27-16,1-13 15,-1 14-15,1-1 16,-15 1-16,1 0 16,-1 13-16,15 98 15,-15-69-15,0-29 16,0-13-1,1-42-15,-15-14 0,14 27 16,0-13 0,1 0-16,-1-28 15,15 0 1,-1 0-16,1-14 0,42 14 16,-28-14-1,15 0-15,27 0 0,-13 0 16,-43 0-1,-1 0-15,15 0 16,-14 0-16,-15 0 16,0 0-16,1 0 15,-15 0-15,0 0 16,0 0-16,0 0 16,0 0-16,0 0 15,0 0-15,0 0 16,0 0-1,0 0 1,0 0-16,0 0 16,0 0-16,-15 14 15,1 0-15,-15 14 16,-13 13-16,13 15 16,-14 0-16,0 0 15,-14 13-15,14 1 16,0-14-16,-43 55 15,43-55-15,15 0 0,-15 28 16,-15-1 0,30-41-16,13 14 0,-27 41 15,-1 29 1,28-57-16,1-13 16,0 42-16,-1 13 15,15-55 1,15 0-16,-1 0 15,-14-15-15,43 71 0,0-1 16,-15 1 0,-13-56-16,-1-1 15,15 71-15,-1-1 16,-13-69-16,-1 0 16,0 55-16,-14-69 31,0 0-31,0 14 0,-14-1 0,0 1 15,-1 0-15,-13 28 16,-15-29 0,-14 1-16,28-28 15,0 0-15,-14 14 16,0-14-16,29-14 16,0-14-16,0 13 15,-1-13-15,1 14 16,14-14-16,0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08" units="cm"/>
          <inkml:channel name="Y" type="integer" max="1968" units="cm"/>
          <inkml:channel name="T" type="integer" max="2.14748E9" units="dev"/>
        </inkml:traceFormat>
        <inkml:channelProperties>
          <inkml:channelProperty channel="X" name="resolution" value="115.91837" units="1/cm"/>
          <inkml:channelProperty channel="Y" name="resolution" value="118.55421" units="1/cm"/>
          <inkml:channelProperty channel="T" name="resolution" value="1" units="1/dev"/>
        </inkml:channelProperties>
      </inkml:inkSource>
      <inkml:timestamp xml:id="ts0" timeString="2022-07-26T17:05:08.8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2065 106 0,'0'0'0,"0"0"0,0 0 16,0 0-16,0 0 15,0-15-15,0 15 16,0-15-16,0 0 16,0 0-16,-16 15 15,1-15-15,-47 0 16,-15 0-1,16 15-15,-1 0 0,-107 30 16,-46 30 0,107 0-16,-15 0 15,-108 75-15,16 45 16,122-75 0,1 15-16,-47 120 0,16 59 15,62-149 1,-1 0-16,-15 105 0,16 30 15,61-165 1,0-30-16,15 45 16,1-76 15,-1 1-31,16 0 0,15-15 0,0-15 16,-15-15-16,15-15 15,0 0 1,16-15-1,15-15-15,30-45 16,16-45-16,-15 16 16,0-1-16,-47 45 15,-45 15-15,15 0 0,-1 0 0,-14 15 16,-1 15-16,0 0 16,-15 0-16,16-15 15,-1 0 1,-15 15-16,0 0 0,16-15 15,-16 15 1,0-15-16,0 0 0,0 15 16,0 0-1,0 0-15,0 0 16,0 15-16,0-15 16,0 15-16,0 0 15,0 15 1,15 0-16,0 90 0,1-15 15,15 30-15,15 90 16,0-31 0,-15-89-16,-16-15 0,47 75 15,-47-90 1,0-15-16,16 15 16,-16-15-16,1-15 15,-16-15-15,0 0 16,0 0-1,0-15-15</inkml:trace>
  <inkml:trace contextRef="#ctx0" brushRef="#br0" timeOffset="418.09">711 1770 0,'0'0'0,"0"0"0,0 0 16,0 0 0,15 0-16,-15 0 0,31 30 15,15-15 1,15-15-16,139-30 16,31-45-16,-138 45 15,-1-15-15,46-30 16,-76 45-1,-16 0-15,46 0 0,-30 0 16,-47 15 0,1 15-16,-16 0 15</inkml:trace>
  <inkml:trace contextRef="#ctx0" brushRef="#br0" timeOffset="1673.69">2280 1965 0,'0'0'15,"0"0"-15,0 0 16,0 0-16,-15 15 15,-1 0-15,-30 60 16,31-30 0,-16 15-16,-15 75 0,30-15 15,16-61 1,16 16-16,15 30 16,-16-60-16,16 0 15,30 15-15,62-30 16,-30-30-1,30 0-15,77-60 0,-108 30 16,-15-15-16,62-60 16,-32-15-1,-61 61-15,-15-1 0,0-30 16,-31 45 0,0 15-16,0-30 15,-15 15-15,-1 30 16,1 0-16,-62-15 15,31 30 1,-16 0-16,-46 0 0,62 0 16,15 0-16,-15 15 15,0-15 1,31 0-16,15 15 16,-16-15-16,16 0 15,-15 0-15,15 0 16,31-15-16,-16 15 15,16-15-15,46 0 16,-46 15 0,-1-15-16,32 15 0,-16 0 15,-30 0 1,-1 0-16,16 0 16,-16 0-16,0 0 0,16 0 15,0 15 1,-16-15-16,-15 0 15,16 30-15,-1-15 16,-15 0-16,31 15 16,-16 45-16,1-30 15,14-15-15,17 60 16,-17-45 0,1 0-16,46 29 15,46-29-15,-46-30 16,0-15-16,77 0 15,-77-15-15,0 0 16,61-45-16,-92 31 16,-15-1-16,31-45 15,-31 0-15,-16 30 16,-15 0-16,0-15 16,-15 45-1,-1 0-15,-45-15 16,-78 45-16,62 0 15,0 0-15,-30 30 16,76-30-16,0-15 16,16 0-16,15 0 15</inkml:trace>
  <inkml:trace contextRef="#ctx0" brushRef="#br0" timeOffset="2592.11">5896 1680 0,'0'0'16,"0"0"-16,-15-15 15,-16 15-15,0 0 32,0 15-32,-30 15 15,-32 0-15,16 15 16,-15 15-16,31 0 15,-1-15-15,31 0 0,0-15 0,-15 30 16,31-30 0,15-15-16,-15 15 15,30 15-15,16-15 16,-1-15-16,78 0 16,-31-30-1,31 0-15,92-45 0,-108 15 16,-15-15-16,108-90 15,-16-45 1,-92 105-16,-16-15 16,47-90-16,-62 75 15,-15 1-15,15-91 16,-30 60-16,-16 75 16,0 15-16,-16-60 15,1 60 1,0 15-16,-16-45 0,0 45 15,16 30 1,15 0-16,-16-15 16,16 15-16,-15 15 15,15 0-15,-16 0 16,1 30 0,0 0-16,-32 75 0,32-30 15,-16 15-15,1 120 16,14 0-1,32-105-15,-1 15 16,31 119-16,-15-119 16,-16-15-16,47 75 15,-16 15-15,-15-90 16,0-15-16,30 60 16,-46-105-1,1-30-15</inkml:trace>
  <inkml:trace contextRef="#ctx0" brushRef="#br0" timeOffset="1941.63">6142 1785 0,'0'0'0,"0"0"15,0 0-15,0 0 16,0 0-16</inkml:trace>
  <inkml:trace contextRef="#ctx0" brushRef="#br0" timeOffset="5346.78">834 4753 0,'0'0'16,"0"0"-16,0 0 0,0 0 15,0 30 1,0-15-16,15 90 15,0-30-15,16 29 16,0 76-16,15 30 16,-30-105-1,-1 15-15,0 45 0,1-105 16,-16-15-16,0 45 16,0-60-1,0 0-15,0 15 0,0-30 16,0 0-1,0-15-15,0 15 16,0-15-16,0 0 16,0 0-16,0-15 15,-16 0 1,1 0-16,-16-60 0,16 30 16,-1-15-16,-30-45 15,0 15 1,31 45-16,-16 0 0,-31-60 15,32 45 1,14 0-16,1-75 16,15-15-16,0 75 15,15 0-15,31-59 16,-15 59 0,15 0-16,31-60 0,0 30 15,-31 60 1,0 0-16,47-15 15,-47 45-15,15 0 16,47 15-16,0 15 16,-47 0-1,-14 0-15,45 30 0,-46-15 16,0 0-16,16 30 16,-31-30-1,-16 0-15,16 30 0,-31 45 16,-16-45-1,1 0-15,-31 30 16,30-46-16,-14 1 16,-17 15-16,1 0 15,31-30 1,-16-15-16,-15 0 0,31 0 16,15-15-16,-16 0 15,1 0 1,15 0-16,0 0 0,0 0 15,0 0 1,0 0-16,0 0 16,0 0-16,0 0 15,15 0-15,1 30 16,-1-15 0,16 15-16,46 30 0,-31-30 15,0 15-15,62 45 16,-47-45 15,16 15-31,-15 0 0,-1-15 16,1 0-16,-16 0 0,0-15 15,-15 0-15,0 15 16,-16-30 0,0-15-16,16 15 0,-31 0 15,0-15-15</inkml:trace>
  <inkml:trace contextRef="#ctx0" brushRef="#br0" timeOffset="6221.61">2819 5637 0,'0'0'0,"0"0"16,0 0-16,15 0 15,-15 0-15,31-15 16,-1 0 0,17-15-16,76-30 15,61-30-15,-91 30 16,14 0-16,63-60 16,-109 75-16,1 0 15,15-59-15,-47 59 31,1 0-31,-15 15 16,-1 0-16,-15 0 16,0 0-16,0 15 15,0 0-15,0 0 0,0 15 0,-31 0 16,-46 15 0,31 0-1,0 0-15,-62 45 0,62-30 16,0 15-16,-31 59 15,31 1 1,30-60-16,-14 0 0,14 30 16,16-30-1,-15-15-15,15 45 16,0-45-16,15 0 0,1 15 16,30 15-1,-15-30-15,15-15 16,62 30-16,-47-30 15,-15-15-15,47 0 16,-17 0-16,-45 0 16,0 0-16,0 0 15,-16 0 1,1 0-16,-16 0 16,15 0-16,-15 0 15,0 0-15</inkml:trace>
  <inkml:trace contextRef="#ctx0" brushRef="#br0" timeOffset="6874.25">5219 4393 0,'0'0'15,"0"0"-15,0 0 16,0 0-16,0 0 16,-15 15-1,-1 0-15,-61 45 16,31-15-16,0 0 0,-62 60 16,62-60-1,-16-15-15,-14 45 16,29-30-16,32-15 15,-16-15-15,0 15 16,16-15 0,15-15-16,0 15 0,31 15 15,0-16 1,-1 1-16,63 15 16,-47-15-16,15 15 15,47 15-15,-46 0 16,-32-15-1,1-15-15,0 30 0,-16-30 16,1 0-16,-1 30 16,-15-15-1,-15 15-15,-16 45 0,-31-15 16,32-30 0,14-15-16,-30 15 15,31-30-15,15 0 16,-16 0-16,1 0 15</inkml:trace>
  <inkml:trace contextRef="#ctx0" brushRef="#br0" timeOffset="7552.13">6019 4873 0,'0'0'16,"0"0"-1,0 15-15,0-15 0,0 60 16,0-30-1,15 14-15,1 61 16,-1-45-16,-15-15 0,16 45 16,-1-30-1,0-30 1,-15-15-16,16 15 0,-1-15 16,-15-15-16,16 15 15,45-60 1,-30 0-16,15 0 0,16-45 15,-32 45 1,1 0-16,0-15 16,0 30-16,-16 15 15,0 0-15,-15 15 16,0 0 0,16 0-16,-1 0 0,1 0 15,-1 0 1,-15 0-16,15 30 15,1-15-15,-1 0 16,1 15-16,30 15 16,-31-15-1,0-15-15,1 15 0</inkml:trace>
  <inkml:trace contextRef="#ctx0" brushRef="#br0" timeOffset="8091.97">7835 3359 0,'0'0'16,"0"0"-16,0 0 15,0 0-15,0 0 16,0 15-16,0 15 31,15 15-31,0 60 16,1 45-16,-1 14 15,1 16-15,-16-15 16,0-15-16,0 0 16,0 0-16,0-15 15,-16-30-15,16-15 16,-15-31-16,-1 31 0,16-60 16,0-15-16,0 0 15</inkml:trace>
  <inkml:trace contextRef="#ctx0" brushRef="#br0" timeOffset="8492.56">8927 3674 0,'0'0'0,"0"0"16,0 0-1,0 0-15,0 0 16,0 15-16,0 15 16,16 59-16,-1 91 15,0-75 1,1 15-16,-1 75 0,0-105 15,-15 0-15,16 75 16,-1-90 15,1-15-31,-1 0 0,-15-15 16,15-1-16,-15 1 0,16-15 16,-16-15-16,0 15 15,0-15 1,0-15-16,0 0 0</inkml:trace>
  <inkml:trace contextRef="#ctx0" brushRef="#br0" timeOffset="8692.19">8327 4813 0,'0'0'0,"0"0"0,15 0 16,1-15-16,168-45 16,232-75-1,-201 75-15,16-15 0,292-120 16</inkml:trace>
  <inkml:trace contextRef="#ctx0" brushRef="#br0" timeOffset="19726.24">480 7615 0,'0'0'0,"0"0"0,0 0 15,0 0 1,0 0-16,0 0 16,15 0-16,1 0 15,-1 15-15,31 15 16,0 30-16,77 75 15,0 30-15,-30-45 16,-16-30 0,-47-45-16,1-15 0,15 15 15,1-15 1,-32-15 15,0 0-31,16-15 0,0-15 16,15-15-16,0 0 0,0-15 15,16 0-15,-16-15 16,0 0-16,-15 0 16,0 15-16,30-45 15,-45 60-15,-1 0 0,16-15 16,-16 15 0,1 15-1,-16 15-15,0 0 0,0 0 16,15 0-16,0 0 15,1 0 1,-16 0-16,31 30 0,15 0 16,-16-15-1,-14 0-15,30 0 16,-15 0-16,-16 0 0,47 0 16,-31-15-1,15 0-15,61-15 16,16-45-16,-61 15 15,0 0-15,45-45 16,-61 45 0,-15 15-16,31-29 0,-47 29 15,1 15-15,14-15 16,1 0 0,-16 15-16,1 15 15,-1-15-15</inkml:trace>
  <inkml:trace contextRef="#ctx0" brushRef="#br0" timeOffset="25343.32">3096 7526 0,'0'0'0,"0"15"16,0-15-16,0 59 15,0-14 1,15 15-16,0 15 15,-15 0-15,16 0 0,-1 15 16,16 30-16,-16-75 16,1 0-16,-1 30 15,0-45 1,-15-15-16,16 0 16,-1 0-16,-15-15 0,16 15 15</inkml:trace>
  <inkml:trace contextRef="#ctx0" brushRef="#br0" timeOffset="20355.43">3249 8200 0,'0'0'0,"0"0"0,0 0 16,0 0-1,0 0-15,0 0 16</inkml:trace>
  <inkml:trace contextRef="#ctx0" brushRef="#br0" timeOffset="25792.37">3372 6626 0,'0'0'0,"0"0"15,0 0-15,0 0 16,0 0-16,0 0 15,0 0-15,0 0 0,16 15 16,-1 0 0,-15 0-16</inkml:trace>
  <inkml:trace contextRef="#ctx0" brushRef="#br0" timeOffset="26714.49">3573 7795 0,'0'0'0,"0"0"15,0 0-15,15 0 16,-15 0-16,46-15 15,93-15 1,-16 0-16,15-15 0,139-60 16,-15 1-1,-139 59-15,-16 0 16,63-45-16,-16 0 16,-108 60-1,-31 15-15</inkml:trace>
  <inkml:trace contextRef="#ctx0" brushRef="#br0" timeOffset="26467.5">4019 7121 0,'0'0'0,"0"0"15,0 15 1,0-15-16,0 15 15,15 15-15,1 30 16,-1 15-16,31 135 16,0-76-16,-15-74 15,-16-15-15,47 45 16,-31-30-16,-16-45 16,0 0-16,1 0 15</inkml:trace>
  <inkml:trace contextRef="#ctx0" brushRef="#br0" timeOffset="27162.51">5003 6431 0,'0'0'0,"0"0"0,0 0 0,0 0 16,16 15-1,-16-15-15,15 45 0,31 60 16,-15-45 0,-15 0-16,30 75 15,0 15-15,-15-75 16,-16 15-16,16 30 16,0-45-16,-1-30 15,-14-15 1,-16-15-16,15 15 0,1-15 15,-1 0 1,-15-15-16,46 0 16,16-15-16,-32 15 15,17-15-15,14 15 16,1 0-16,-32 0 16,17 15-16,30 15 15,-31 0 1,-16-1-16,94 46 15,-32-30-15,31 15 0,154 0 16,31-75 0,-62-15-16,62-15 0</inkml:trace>
  <inkml:trace contextRef="#ctx0" brushRef="#br0" timeOffset="31592.57">695 10628 0,'0'0'0,"0"0"16,0 0-16,0 0 15,0 0-15,0 0 16,0 15-16,0 15 16,0 0-16,16 75 15,-1 15 1,0-60-16,-15 15 0,31 15 16,-16-45-1,1-15-15,15 45 16,-1-15-16,-14-31 15,-1-14-15,16 15 16,-16-15-16,1 0 0,15 0 16,-1 0-1,-14-15 1,14-15-16,17 0 0,-17 0 16,-14 0-16,45-30 15,1 1 1,-31 29-16,-16-15 15,16-30-15,-16 45 16,1 0-16,-1-30 16,0 0-16,1 30 15,-16-15-15,15 0 16,0 15 0,-15 0-16,16-15 0,-1 0 15,-15 15 1,0 0-16,0 0 15,0 15-15,0-15 0,0 15 16,0 0 0,0 0-1,0 0-15,0 0 0,0 0 16,0 0-16,0 0 16,16 0-1,-1 15-15,-15 0 16,15 15-16,1-15 15,-16 0-15,31 30 16,-16 0-16,0-15 16,1-15-16,-1 30 15,1-15 1,-16-15-16,15 0 0,-15 0 16,0 0-1,0-15-15</inkml:trace>
  <inkml:trace contextRef="#ctx0" brushRef="#br0" timeOffset="30525.62">372 9384 0,'0'0'0,"0"0"16,0-15-16,0 15 15,0 0 1,0-15-16,-15 15 15,-1-15-15,1 15 16,-16 0-16,-123 30 16,47 0-16,-17 15 0,17 0 15,14-15-15,-137 75 16,106-60 0,1 0-16,-30 30 15,45 0-15,31-15 16,46-30-1,0 0-15,1 15 16,14 0-16,1 29 16,30 1-16,1-30 15,-1 0-15,46 30 16,47 30-16,-31-45 16,0 0-16,77 30 15,15 0-15,-92-45 16,0 15-16,62 45 15,-16-15 1,-77-45-16,-15 0 0,30 15 16,-15 0-1,-30-30-15,-1 14 0,0 16 16,-15-15 0,0-15-1,-15 15-15,-16 0 16,-15-15-16,0 15 15,-16-15-15,16 0 16,-15-15-16,15 15 16,15-15-16,-62 0 0,47 0 15,16-15-15,-47-15 16,46 15 0,15-15-16,-30 15 15,31 0-15,15 0 16,-16 0-16,16 0 31,-15 0-31,15 0 16,0 0-16</inkml:trace>
  <inkml:trace contextRef="#ctx0" brushRef="#br0" timeOffset="32622.22">2388 10343 0,'0'0'0,"0"0"16,0 0-16,0 0 16,15 30-16,0-15 15,-15 15-15,16 45 16,-1-15-1,16 30-15,15 75 0,-15-30 16,-16-75 0,1-15-16,-16 60 15,0-45-15,0-30 16,0-15-16,0 30 16,0-30-16,0-15 15,0 15-15,0-15 16,0 0-16,0 0 15,0 0 1,0 0-16,0 0 0,0 0 16,0 0-1,0 0-15,0 0 16,0-15-16,0-15 16,0 0-16,0-45 15,0 30 1,15-15-16,1-45 0,30-30 15,-16 75 1,-14 15-16,30-60 16,-31 60-16,1 15 0,15-30 15,-1 30 1,-14 15-16,-1 0 16,0-15-16,1 15 15,-16 15-15,31-15 16,-16 15-1,-15 0-15</inkml:trace>
  <inkml:trace contextRef="#ctx0" brushRef="#br0" timeOffset="33492.08">3649 10014 0,'0'0'16,"0"0"-16,0 0 15,0 0 1,16 30-16,-16-15 0,15 44 16,1-14-1,-16 0-15,30 60 16,-14-45-16,15-15 0,-1 45 16,1 0-1,-16-60-15,1-15 16,-1 15-16,1-15 15,-16 0-15,15 15 16,0 0-16,1-15 16,-16-15-16,15 15 15,-15 0 1,0-15-16,16-15 16,-1-30-16,0 0 15,1 0-15,15-75 16,-1 30-16,-14 45 15,-16 0-15,15-30 16,-15 45 0,0 0-16,0 0 15,0 15-15,0 0 0,0 0 16,0-15 0,0 30-1,0 0 1,0 0-16,0 0 0</inkml:trace>
  <inkml:trace contextRef="#ctx0" brushRef="#br0" timeOffset="34069.47">4650 10118 0,'0'0'0,"0"0"16,0 0-1,0 0-15,15 0 0,0 15 16,-15 0-16,16 60 16,15 30-16,-16-45 15,16 0-15,-1 45 16,1 0-1,-15-60-15,-16-15 16,15 15-16,-15-30 16,0 0-16,0 0 15,0 0-15,0-15 16,0 0-16</inkml:trace>
  <inkml:trace contextRef="#ctx0" brushRef="#br0" timeOffset="34295.53">4650 9189 0,'0'0'15,"0"0"-15,0 0 16,0 0-16,0 0 0,0 0 16,0 15-1</inkml:trace>
  <inkml:trace contextRef="#ctx0" brushRef="#br0" timeOffset="35211.39">5188 9984 0,'0'0'15,"0"0"-15,0 0 0,0 0 16,0 0-1,0 0-15,0 0 16,0 0-16,16 15 0,-1 15 16,31 15-1,-15-16 1,-16 1-16,31 30 0,-30-30 16,-1 15-16,16 15 15,15 0 1,-31-30-16,1 15 0,15 15 15,-16-30 1,0-15-16,16 30 16,-15-30-16,-1-15 0,0 15 15,1-15 1,-1-15-16,1 0 0,30-45 16,0-45-1,-15 45 1,-16-15-16,31-60 15,-15 75-15,-16 16 0,16-31 16,0 15 0,-16 45-16,1 0 15,-1-15-15,-15 30 16,0 0-16,0 0 16,0 0-16,0 0 15</inkml:trace>
  <inkml:trace contextRef="#ctx0" brushRef="#br0" timeOffset="36711.46">7727 9384 0,'0'0'0,"0"0"15,0 0-15,0 15 16,0-15-16,15 45 16,1 0-1,-1 0-15,31 75 0,-15-60 16,-16 15-16,16 75 16,0-45-1,-16-60-15,-15-1 16,0 31-16,0-45 15,0-15-15,0 0 16,0 0-16,0-15 16,0-15-16,-30-15 15,14 0 1,1-15-16,-31-59 0,30-1 16,16 45-1,16 0-15,-1-60 16,0 60-16,16 15 0,31-45 15,-31 60 1,-1 0-16,16-15 16,-15 0-16,-15 30 15,-1 0-15,0 0 16,-15 15 0,0 0-16,0 0 0</inkml:trace>
  <inkml:trace contextRef="#ctx0" brushRef="#br0" timeOffset="37509.55">9173 9039 0,'0'0'0,"0"0"15,0 0 1,0 0-16,0 0 0,0 0 16,0 0-16,-30 30 15,-32 45 1,16-15-16,-16 0 0,-61 45 15,62-60 1,15 0-16,-31 30 16,30-30-16,32-30 15,15-15-15,-15 15 16,15 0-16,-16-15 16,1 15-16,15-15 15,0 0 1,15 15-16,1 15 15,-1 0-15,16 0 0,30 30 16,-14 0 0,-32-15-16,0 0 15,1 45-15,-16-31 16,-16 1-16,-14 30 16,-1-30-1,15-30-15,16-15 0,-15 15 16,15-15-1,-15-15-15,15 0 16</inkml:trace>
  <inkml:trace contextRef="#ctx0" brushRef="#br0" timeOffset="35955.84">6635 9774 0,'0'0'0,"0"0"16,0 0 0,0 0-16,0 0 15,0 0-15,0 0 16,0 0-16,0 0 15,0 0 1,0 15-16,0 30 0,15 45 16,0-30-1,-15 0-15,16 44 16,-1-59-16,0 0 16,16 30-16,-15-45 15,-1 0-15,16 15 16,15-30-16,-15 0 15,-16-15-15,62-30 16,-31 0 0,16-30-16,30-60 0,-30 15 15,-47 46 1,0-1-16,1-30 16,-16 60-16,0 0 15,-31-15-15,16 30 16,-1 0-16,-45-15 15,-1 30 1,31 0-16,16 0 0,-31 0 16,30 15-1,16-15-15,-15 0 0,0 0 16,15 0 0,-16 0-16</inkml:trace>
  <inkml:trace contextRef="#ctx0" brushRef="#br0" timeOffset="38373.11">9650 8125 0,'0'0'16,"0"0"-16,0 0 15,0 0-15,16 15 16,-16-15-16,15 75 16,1-15-16,-1 30 15,16 120-15,-1 15 16,-14-106-1,-1-14-15,-15 90 0,0-105 16,0-15-16,0 75 16,0-45-1,0-60-15,-15 0 16,-1 0-16,16-15 16,-15-15-16,15 0 15,0 0-15,0-15 16,0 0-16,0-30 15,0 0 1,15 0-16,1-45 16,-1 45-16,-15-15 0,31-30 15,-16 30 1,1 30-16,-16 0 16,15-15-16,-15 30 15,0 0-15,16 0 16,-1 15-16,0 0 15,-15 0-15,16 30 16,-1-15 0,-15 0-16,15 60 0,-15-15 15,0-30 1,0-15-16,0 30 16,0-30-16,0-15 15,0 15-15,0-15 16,0-15-1,0 0-15</inkml:trace>
  <inkml:trace contextRef="#ctx0" brushRef="#br0" timeOffset="39948.9">10804 9654 0,'0'0'15,"0"0"-15,0 0 16,0 0-16,0 0 16,0 0-16,0 45 15,0 0 1,16 0-16,-1 90 0,-15 44 16,0-89-1,0 0-15,16 45 16,-1-60-16,-15-15 0,0 105 15,0-90 1,0 0-16,-15 45 16,-16 30-16,15-90 15,1 0-15,-16 45 16,0-1-16,16-59 16,15-15-16,-31 45 15,16-45 1,15 0-16,-16 15 15,1 0-15,15-30 16,-15-15-16,15 15 16,0 0-16,-16-15 15,16 0-15,0 0 16,0 0 0,0 0-16</inkml:trace>
  <inkml:trace contextRef="#ctx0" brushRef="#br0" timeOffset="38653.48">10589 9519 0,'0'0'0,"0"0"0,0 0 16,0 0-16,0 30 15,0 15 1,0-15-16,-15 0 0,-1 45 16,16-30-1,-15 0-15,-1 60 16,16-30-16,0-45 15,-15-15-15,15 0 16,0 0 0,0-15-16</inkml:trace>
  <inkml:trace contextRef="#ctx0" brushRef="#br0" timeOffset="40696.37">10927 9819 0,'0'0'15,"0"0"-15,0 0 16,0 0-16,0 0 15,0 0 1,16-15-16,-1 0 16,1 15-16,-16-15 0,30 0 15,17 15 1,-32 0 0,0 0-16,16 0 0,-16 0 15,1-15-15,15 15 16,-16 0-1,-15 0-15,15 0 0,16 15 16,-15 0 0,-1-15-16,16 30 15,-16-15-15,1 15 0,14 45 16,-14 15 0,-16-45-16,0-1 15,-31 76-15,16-60 16,-16 15-16,-31 45 15,1 0 1,30-75-16,-15 0 16,-16 30-16,31-45 15,1 0-15,-17 15 16,32-30-16,15-15 16</inkml:trace>
  <inkml:trace contextRef="#ctx0" brushRef="#br0" timeOffset="39002.8">10758 8590 0,'0'0'16,"0"0"-16,0 0 15,0 0-15,0 0 16,0 0 0,0 0-16,0 0 0,0 0 15,0 0-15,0 0 16,0 0 0,0 0-16,0 0 15,0 15-15,0 0 16,0-15-16,0 15 15</inkml:trace>
  <inkml:trace contextRef="#ctx0" brushRef="#br0" timeOffset="47029.24">2280 13641 0,'0'0'0,"0"0"15,0 0-15,15 30 16,-15-15-16,16 75 16,30 15-16,-15-46 15,-16 16-15,16 0 16,-16 15-16,47 60 16,-31-45-1,-16-60-15,-15-15 0,15 30 16,1-15-1,-16-30-15,0 0 16,0 0-16,0 0 16</inkml:trace>
  <inkml:trace contextRef="#ctx0" brushRef="#br0" timeOffset="47239.17">2495 12681 0,'0'0'0,"0"0"0,0 0 0,0 0 16,0 0-1,0 0-15,47 15 16,-17 0-16</inkml:trace>
  <inkml:trace contextRef="#ctx0" brushRef="#br0" timeOffset="47979.84">3973 13551 0,'0'0'0,"0"0"16,0 0-16,0 0 15,0 0-15,0 0 16,0 0-16,-16 0 16,-15 0-1,16 0-15,0 0 0,-32 0 16,-14 30-1,30 0-15,-15 0 16,-46 45-16,-31 45 16,76-46-1,1 16-15,0 0 0,15-15 0,-15 90 16,31-30 0,15-75-1,-16-15 1,32-15-16,-1 0 0,16-15 15,15 0-15,16-15 16,-1-15-16,78-90 16,-78 30-1,-15 0-15,31-75 0,-46 75 16,-16 15-16,16-30 16,-15 60-1,-16 15-15,0-15 0,0 30 16,0 0-1,0 0-15,0 15 16,0 0-16,0 15 16,15 30-16,0 0 15,1-30 1,-16 15-16,15 15 0,1-30 16,-16-15-16,61 30 15,-15-15 1</inkml:trace>
  <inkml:trace contextRef="#ctx0" brushRef="#br0" timeOffset="45707.01">-551 13236 0,'0'0'0,"0"0"0,0 0 16,0 0-1,0 0-15,0 0 0,0 0 16,15 0 0,1 0-16,-1-15 15,62 0-15,46 0 16,-61 15 0,-1-15-16,62 0 0,0 15 15,-77 0 1,1 0-16,45 30 0,-31 0 15,-30 0 1,0 0-16,15 45 0,-15 0 16,-46 75-1,-1-75 1,1 0-16,-16 0 16,0-15-16,-61 59 0,46-59 15,0-15-15,-31 45 16,31-45-1,30-30-15,16 0 16,-15-15-16,15 0 16,0 0-1,15-15-15,1 0 0,14-15 16,63-45-16,14-15 16,-45 60-1,-1 0-15,63-15 0,14 30 16,-76 30-1,-1 0-15,62 30 0,0 15 16,-30 15 0,-47-30-16,-15 0 15,15 75-15,-31 15 16,-30-60 0,-1 0-16,-45 90 0,-32 15 15,47-90 1,0-15-16,-31 14 0,16-14 15,30-45 1,15-15-16,-30 15 16,0-15-16,31 0 15,-16-15-15,0 15 16,16 0-16,15-15 16,-16 0-16</inkml:trace>
  <inkml:trace contextRef="#ctx0" brushRef="#br0" timeOffset="44884.98">-382 13446 0,'0'0'0,"0"0"15,0 0-15,0 0 16,0 0-16,0 15 0,15 30 15,1 60 1,-1-30-16,16 15 0,0 44 16,15 1-1,-31-75-15,1 0 16,14 45-16,-14-60 16,-1-15-1,1 15-15,-16 0 0,15 30 16,0-30-1,-15-15-15,16 15 16</inkml:trace>
  <inkml:trace contextRef="#ctx0" brushRef="#br0" timeOffset="48455.12">5465 13161 0,'0'0'0,"0"0"16,0 0-16,0 0 16,-31 0-16,16 15 15,0 0-15,-16 15 16,15-15 0,-14 15-16,-17 30 0,32-30 15,-16-15-15,-15 45 16,31 0-1,15-30-15,-16-15 16,1 30-16,15-15 16,15-15-16,32 45 15,29 15-15,-29-30 16,-1-15-16,46 44 16,-61-29-16,0-15 15,30 30-15,-45 45 16,-16-45-1,-16 0-15,-45 75 16,14-60-16,1 0 0,-31 45 16,0-45-1,47-45-15,14-15 16,-30 0-16,31 0 16,15-15-16</inkml:trace>
  <inkml:trace contextRef="#ctx0" brushRef="#br0" timeOffset="49107.44">7081 15214 0,'0'0'16,"0"0"-16,0 0 0,0 0 16,0 0-1,0 0-15,0 15 16</inkml:trace>
  <inkml:trace contextRef="#ctx0" brushRef="#br0" timeOffset="48930.33">7542 12097 0,'0'0'0,"0"0"16,0 0 0,0 0-16,0 0 15,16 30-15,-1 0 16,-15 0-16,15 90 16,-15-60-16,0 15 15,0 75-15,-30 29 16,14-89-1,1-15-15,-16 60 0,16-75 16,15-15-16,-31 60 16,-15 45-1,30-90-15,1-15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08" units="cm"/>
          <inkml:channel name="Y" type="integer" max="1968" units="cm"/>
          <inkml:channel name="T" type="integer" max="2.14748E9" units="dev"/>
        </inkml:traceFormat>
        <inkml:channelProperties>
          <inkml:channelProperty channel="X" name="resolution" value="115.91837" units="1/cm"/>
          <inkml:channelProperty channel="Y" name="resolution" value="118.55421" units="1/cm"/>
          <inkml:channelProperty channel="T" name="resolution" value="1" units="1/dev"/>
        </inkml:channelProperties>
      </inkml:inkSource>
      <inkml:timestamp xml:id="ts0" timeString="2022-07-26T17:09:57.3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 0 0,'0'0'0,"0"0"16,0 0-16,0 0 15,0 0-15,0 0 16,0 10-16,0-1 16,0 29-16,0-10 15,9 0-15,-9 48 16,10 27-1,0-46-15,-10 9 0,9 37 16,1 10 0,0-56-16,-10-1 0,9 67 15,-9 9 1,0-66-16,0-10 0,0 85 16,0 10-1,-9-75 1,-1 8-16,0 67 0,1-29 15,-1-56 1,0 10-16,1-1 16,9 0-16,-10 57 0,10 0 15,0-38 1,0-47-16,0 10 16,10 46-16,-1-8 15,1-39 1,-10 1-16,10 46 0,-1-9 15,1-46 1,0-1-16,9 28 16,-9 0-16,-1-37 15,1 0-15,9 28 16,1 18-16,-11-37 16,1 10-16,9 18 15,10 29-15,-19-48 16,0 1-16,9 28 15,-9-19-15,-1-29 16,-9 1-16,10 37 16,0-28-1,-1-28-15,-9 0 0,0 9 16,0 10 0,0-19-16,0-10 15,0 29-15,0-10 16,0-9-1,0 0-15,0 9 0,0 0 16,0-9 0,0 0-16,0 9 15,0 1-15,0-11 16,0-8-16,0 18 16,0 0-16,0-9 15,0-9-15,0 18 16,0 0-16,0-9 15,0 0-15,0 9 16,0-9 0,0-10-16,0 10 15,0-9-15,0-1 0,0 10 16,0-10 0,0 10-16,0 0 15,0-10 1,0 1-16,0-1 15,0 10-15,0 0 0,0 0 16,0-10 0,0 10-16,0 9 15,0-9-15,0-10 16,0 1-16,0 18 16,0 10-16,0-19 15,0-1-15,0 20 16,0-19-16,0 0 15,0 0-15,0 18 16,0-18 0,0 0-16,0 0 15,0 0-15,0-1 16,0-8-16,0 28 16,0-29-16,0 0 0,0 1 15,0-1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08" units="cm"/>
          <inkml:channel name="Y" type="integer" max="1968" units="cm"/>
          <inkml:channel name="T" type="integer" max="2.14748E9" units="dev"/>
        </inkml:traceFormat>
        <inkml:channelProperties>
          <inkml:channelProperty channel="X" name="resolution" value="115.91837" units="1/cm"/>
          <inkml:channelProperty channel="Y" name="resolution" value="118.55421" units="1/cm"/>
          <inkml:channelProperty channel="T" name="resolution" value="1" units="1/dev"/>
        </inkml:channelProperties>
      </inkml:inkSource>
      <inkml:timestamp xml:id="ts0" timeString="2022-07-26T17:10:10.52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6749 0 0,'0'0'0,"0"0"0,0 0 0,0 0 0,0 0 15,0 0 1,0 0-16,0 0 0,0 0 16,0 0-1,0 0-15,0 0 0,0 0 16,0 0 0,0 0-16,0 0 15,-10 9-15,1 0 16,-1 10-1,10-9-15,-10-1 0,1 10 16,-1 0 0,10-10-16,-10 1 0,1 8 15,-1 1 1,0-9-16,1-1 16,-11 10-16,1 0 15,9-10 1,0 1-16,-9 8 0,0 11 15,9-20 1,0 1-16,-9 8 0,0 11 16,9-11-1,10-8-15,-10 18 16,1-9-16,-1 9 16,10-9-1,-10-9-15,-9 18 0,9 0 16,10-19-1,-9 1-15,-1 9 16,0 9-16,10-9 16,-9-10-16,-1 19 15,-9 10-15,9-19 16,0-10-16,-9 29 16,0 0-16,9-19 15,0-1-15,-19 20 16,0 0-1,20-19-15,-1 9 0,-9 10 16,-1-1 0,11-18-16,-1-10 15,-9 10-15,-1 10 16,11-11 0,9-8-16,-20 9 0,1 9 15,9-9 1,1-10-16,-1 19 0,0 1 15,10-11 1,-9-8-16,-1 18 16,0 0-16,10-9 15,-9-9-15,-1 18 16,0 0-16,10-18 16,-9-10-16,-1 18 15,0 1-15,10-9 16,-9-1-16,-1 10 15,0 0-15,10-10 16,0 1-16,-9-1 16,9 0-1,0 1-15,0-10 0,-10 19 16,0 0 0,10-10-16,-9 0 15,-1 10-15,0 0 16,10-10-1,-9-9-15,-1 19 0,0 0 16,10-9 0,-9-1-16,-1 19 0,0-9 15,10-10 1,-9 1-16,9 9 16,0 0-16,0-10 15,-10 0-15,0 10 16,1 0-16,9-9 15,-10 8-15,10 11 16,0-11 0,0-8-16,-10-1 0,10 10 15,-9 9 1,9-18-16,0-10 0,0 19 16,-10-1-1,10-8-15,-10-10 16,10 19-16,0-10 15,0 1 1,0-1-16,-9 10 0,9 0 16,0-10-1,-10 0-15,0 10 0,10 0 16,0-9 0,0-10-16,-9 9 15,9 10-15,0-10 16,-10-9-16,10 10 15,0 8-15,0-8 16,-10-1-16,1 1 16,9 9-16,-10-1 15,10-8 1,-10-10-16,10 9 0,-9 1 16,9-1-1,0 1-15,-10 8 16,0 1-16,10-9 15,-9-10-15,9 18 16,-10-8-16,10-1 16,0 1-16,-10-1 15,10 1 1,0-1-16,-9-9 0,9 9 16,-10 10-1,0-9-15,10-1 16,0-9-16,0 19 15,-9 0-15,9-10 16,-10 1-16,0 8 16,1 1-1,9-9-15,-10 8 0,0 11 16,10-10 0,-9-10-16,-1 19 0,0 0 15,10-9 1,-9-9-16,-1 18 15,-9 10-15,9-19 16,0-1-16,-9 11 16,0 8-16,9-18 15,0 0-15,-9 9 16,0 10 0,9-19-16,-9 9 0,-1 0 15,1 0 1,0 10-16,9-19 15,-9-10-15,-1 20 16,1-1-16,9-9 16,0 0-16,-19 18 15,0 10 1,20-28-16,-11-9 0,-9 18 16,0 0-1,20-9-15,-11 0 0,-9 18 16,0 1-1,10-19-15,0-10 0,-10 20 16,-10-1 0,20-9-1,9-10-15,-19 19 0,-10-9 16,20-9 0,9 9-16,-28 9 15,-1 0-15,20-9 16,-1-10-16,-38 20 15,0 8-15,29-18 16,0 9-16,-29 10 16,0 0-16,29-20 15,0 1-15,-29 19 16,-9 0 0,28-20-16,0 11 0,-28 8 15,-1 11 1,39-30-16,-10 1 15,-28 19-15,-11 9 16,39-19-16,1 0 16,-40 20-16,11-11 15,38-18 1,-10-10-16,-19 20 0,0 8 16,0-8-1,29-11-15,-10-8 0,-38 28 16,9-10-1,39-9-15,-9-10 16,-20 19-16,0 1 16,29-20-1,0 0-15,-29 20 0,0-10 16,29-10 0,9 0-16,-18 10 15,-11-9-15,30-1 16,0 0-16,-30 1 15,11 9-15,18-10 16,-9-9-16,-9 10 16,-1-1-16,20 0 15,-10-9-15,-10 10 16,-10-1 0,30 1-16,0-10 0,-20 9 15,0 0 1,20-9-16,9 0 0,-19 10 15,0-10 1,20 0-16,-11 9 16,-9 1-16,0-10 15,10 0 1,0 0-16,-20 9 0,0 1 16,20-1-1,0-9-15,-30 9 16,11 1-16,18-10 15,1 0-15,-10 9 16,0 1-16,19-10 16,-9 0-16,-10 0 15,-10 9-15,20 0 16,0-9-16,-20 10 16,0-1-16,20-9 15,-10 0-15,-10 10 16,1-1-16,18 1 15,11-10-15,-20 0 16,0 0 0,19 0-16,-9 0 15,-10 0-15,9 0 16,11 0-16,-11 0 16,-9 0-16,10 0 15,9 0 1,-9 9-16,-10-9 0,0 0 15,19 0 1,-9 0-16,0 0 16,-10 9-16,19-9 15,-9 0-15,-10 0 16,9 0-16,10 0 16,1 0-16,-11 0 15,1 0-15,9 0 16,1 0-16,-11 0 15,1 0 1,9 0-16,1 0 0,-1 10 16,0-10-1,10 0-15,-9 0 0,-11 0 16,11 0 0,-11 0-1,11 0-15,9 0 0,-20 0 16,1 9-1,9-9-15,10 0 0,-19 0 16,0 0 0,9 0-16,10 10 0,-10-10 15,1 0 1,9 0-16,-10 0 0,0 0 16,1 0-1,9 0-15,-10 0 16,0 0-16,1 0 15,9 0 1,-10 0-16,0 0 0,10 0 16,-9 0-1,9 0-15,-10 0 0,0 0 16,1 0 0,9 0-16,0 0 15,0 0-15,0 0 16,0 0-1,0 0-15,-10 0 0,10 0 16,0 0 0,-10 0-16,10 0 15,-9 0-15,9 0 16,-10 0-16,10 0 16,0 0-16,0 0 15,0 0-15,0 0 16,0 0-16,0 0 15,-10 0-15,10 0 16,-9 0 0,9 0-16,-10 0 0,10 0 15,0 0 1,0 0-16,0 0 16,0 0-16,0 0 15,0 0 1,0 0-16,0 0 0,0 0 15,0 0 1,-10 0-16,10 0 0,0 0 16,0 0-1,0 0-15,-9 9 16,9-9-16,0 0 16,0 0-16,-10 0 15,0 0-15,10 0 16,0 0-16,0 0 15,0 0-15,0 0 16,0 0-16,0 0 16,0 0-1,0 0-15,-9 0 0,9 0 16,0 0 0,0 0-16,-10 0 15,10 0-15,0 0 16,0 0-1,-10 0-15,10 0 0,0 0 16,0 0 0,0 0-16,0 0 0,-9 0 15,9 0 1,0 0-16,0 0 16,0 0-16,0 0 15,-10 0-15,10 0 16,0 0-16,0 0 15,0 0-15,0 0 16,0 0-16,0 0 16,0 0-16,0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7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6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9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7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0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8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931A-1642-4554-90C9-A2051C19211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7E5F-935D-4C6E-AFB3-8FF87D0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ryptosec.info/defi-hack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ther.to/es/redeem-tethers-to-your-bank-accou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makerdao.com/module-index/module-psm/" TargetMode="External"/><Relationship Id="rId2" Type="http://schemas.openxmlformats.org/officeDocument/2006/relationships/hyperlink" Target="https://lfg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4.xml"/><Relationship Id="rId1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niswap.org/blog/uniswap-v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uneanalytics.com/queries/1847" TargetMode="External"/><Relationship Id="rId2" Type="http://schemas.openxmlformats.org/officeDocument/2006/relationships/hyperlink" Target="https://www.coingecko.com/en/de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uneanalytics.com/rchen8/defi-users-over-time" TargetMode="External"/><Relationship Id="rId4" Type="http://schemas.openxmlformats.org/officeDocument/2006/relationships/hyperlink" Target="https://defipuls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Decentralized Finance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DeFi</a:t>
            </a:r>
            <a:r>
              <a:rPr lang="en-US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1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future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 scaling</a:t>
            </a:r>
          </a:p>
          <a:p>
            <a:r>
              <a:rPr lang="en-US" dirty="0"/>
              <a:t>Privacy</a:t>
            </a:r>
          </a:p>
          <a:p>
            <a:r>
              <a:rPr lang="en-US" dirty="0"/>
              <a:t>Chain interoperability</a:t>
            </a:r>
          </a:p>
          <a:p>
            <a:r>
              <a:rPr lang="en-US" dirty="0"/>
              <a:t>Oracles</a:t>
            </a:r>
          </a:p>
          <a:p>
            <a:r>
              <a:rPr lang="en-US" dirty="0"/>
              <a:t>Capital efficiency</a:t>
            </a:r>
          </a:p>
          <a:p>
            <a:r>
              <a:rPr lang="en-US" dirty="0"/>
              <a:t>Manipulations (e.g. </a:t>
            </a:r>
            <a:r>
              <a:rPr lang="en-US"/>
              <a:t>MEV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2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12B8-9EBC-4ECA-F7AB-D18E8E1F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7352-D482-E009-3614-1210B601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https://cryptosec.info/defi-hacks/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458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5074B-79FA-E3C2-AE04-7B26AACDB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history of </a:t>
            </a:r>
            <a:r>
              <a:rPr lang="en-US" dirty="0" err="1"/>
              <a:t>Stablecoins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115E38-3BF6-C595-2843-B13A659DA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I: Tether (USDT)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8329" cy="4351338"/>
          </a:xfrm>
        </p:spPr>
        <p:txBody>
          <a:bodyPr>
            <a:normAutofit/>
          </a:bodyPr>
          <a:lstStyle/>
          <a:p>
            <a:r>
              <a:rPr lang="en-US" dirty="0"/>
              <a:t>Backed by USD one-to-one (originally claimed; later modified)</a:t>
            </a:r>
          </a:p>
          <a:p>
            <a:r>
              <a:rPr lang="en-US" dirty="0"/>
              <a:t>Created in 2014 (Tether Holdings Limited) in the British Virgin Islands</a:t>
            </a:r>
          </a:p>
          <a:p>
            <a:r>
              <a:rPr lang="en-US" dirty="0"/>
              <a:t>Key: full collateral by safe assets (at least claimed) </a:t>
            </a:r>
          </a:p>
          <a:p>
            <a:r>
              <a:rPr lang="en-US" dirty="0"/>
              <a:t>Intermittent minting (signs of breaking promise? Expected ratchet effect?)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0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0" y="126737"/>
            <a:ext cx="9127715" cy="6631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91252" y="4572000"/>
            <a:ext cx="2153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Griffin, John M., and Amin Shams. "Is Bitcoin really untethered?." </a:t>
            </a:r>
            <a:r>
              <a:rPr lang="en-US" i="1" dirty="0"/>
              <a:t>The Journal of Finance</a:t>
            </a:r>
            <a:r>
              <a:rPr lang="en-US" dirty="0"/>
              <a:t> 75, no. 4 (2020): 1913-1964.</a:t>
            </a:r>
          </a:p>
        </p:txBody>
      </p:sp>
    </p:spTree>
    <p:extLst>
      <p:ext uri="{BB962C8B-B14F-4D97-AF65-F5344CB8AC3E}">
        <p14:creationId xmlns:p14="http://schemas.microsoft.com/office/powerpoint/2010/main" val="349408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I: Tether (USDT)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8329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Backed by USD one-to-one (originally claimed; later modified)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Created in 2014 (Tether Holdings Limited) in the British Virgin Islands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Key: full collateral by safe assets (at least claimed)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Intermittent minting (signs of breaking promise? Expected ratchet effect?)</a:t>
            </a:r>
          </a:p>
          <a:p>
            <a:r>
              <a:rPr lang="en-US" dirty="0"/>
              <a:t>Difficult (and costly) to redeem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3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1" y="1"/>
            <a:ext cx="9763432" cy="6844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1419" y="5348753"/>
            <a:ext cx="2104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https://tether.to/es/redeem-tethers-to-your-bank-account/</a:t>
            </a:r>
            <a:r>
              <a:rPr lang="en-US" dirty="0"/>
              <a:t>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85187" y="2497394"/>
            <a:ext cx="1533832" cy="324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394979"/>
            <a:ext cx="12105591" cy="61238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31224" y="3647771"/>
            <a:ext cx="1533832" cy="324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" y="364331"/>
            <a:ext cx="12016669" cy="61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8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I: Tether (USDT)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8329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Backed by USD one-to-one (originally claimed; later modified)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Created in 2014 (Tether Holdings Limited) in the British Virgin Islands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Key: full collateral by safe assets (at least claimed)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Intermittent minting (signs of breaking promise? Expected ratchet effect?)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Difficult (and costly) to redeem</a:t>
            </a:r>
          </a:p>
          <a:p>
            <a:r>
              <a:rPr lang="en-US" dirty="0"/>
              <a:t>Potential moral hazard exacerbated by lack of transparency</a:t>
            </a:r>
          </a:p>
          <a:p>
            <a:r>
              <a:rPr lang="en-US" dirty="0"/>
              <a:t>May used to fuel manipulation (Griffin and Shams 2020; Tether vs. NYAG)</a:t>
            </a:r>
          </a:p>
          <a:p>
            <a:r>
              <a:rPr lang="en-US" dirty="0"/>
              <a:t>Similar design (USDC, 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40826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Decentralized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services deployed via smart contracts</a:t>
            </a:r>
          </a:p>
          <a:p>
            <a:pPr lvl="1"/>
            <a:r>
              <a:rPr lang="en-US" dirty="0"/>
              <a:t>Smart contracts: computer programs with deterministic execution </a:t>
            </a:r>
          </a:p>
          <a:p>
            <a:pPr lvl="1"/>
            <a:r>
              <a:rPr lang="en-US" dirty="0"/>
              <a:t>Censorship-resistant provided by consensus</a:t>
            </a:r>
          </a:p>
          <a:p>
            <a:r>
              <a:rPr lang="en-US" dirty="0"/>
              <a:t>Transparent</a:t>
            </a:r>
          </a:p>
          <a:p>
            <a:r>
              <a:rPr lang="en-US" dirty="0" err="1"/>
              <a:t>Composable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0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II: </a:t>
            </a:r>
            <a:r>
              <a:rPr lang="en-US" dirty="0" err="1"/>
              <a:t>MakerDAO</a:t>
            </a:r>
            <a:r>
              <a:rPr lang="en-US" dirty="0"/>
              <a:t> (DAI)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Backed by ETH (later multiple assets including USDC)</a:t>
            </a:r>
          </a:p>
          <a:p>
            <a:r>
              <a:rPr lang="en-US" dirty="0"/>
              <a:t>Created in 2017 as smart </a:t>
            </a:r>
            <a:r>
              <a:rPr lang="en-US" dirty="0" err="1"/>
              <a:t>contrats</a:t>
            </a:r>
            <a:r>
              <a:rPr lang="en-US" dirty="0"/>
              <a:t> on </a:t>
            </a:r>
            <a:r>
              <a:rPr lang="en-US" dirty="0" err="1"/>
              <a:t>Ethereum</a:t>
            </a:r>
            <a:r>
              <a:rPr lang="en-US" dirty="0"/>
              <a:t> </a:t>
            </a:r>
          </a:p>
          <a:p>
            <a:r>
              <a:rPr lang="en-US" dirty="0"/>
              <a:t>Key: over collateral by risky assets  </a:t>
            </a:r>
          </a:p>
          <a:p>
            <a:r>
              <a:rPr lang="en-US" dirty="0"/>
              <a:t>New DAI created whenever anyone puts in adequate collateral </a:t>
            </a:r>
          </a:p>
          <a:p>
            <a:r>
              <a:rPr lang="en-US" dirty="0"/>
              <a:t>DAI creators pay “stabilization” fees, effectively a negative interest</a:t>
            </a:r>
          </a:p>
          <a:p>
            <a:r>
              <a:rPr lang="en-US" dirty="0"/>
              <a:t>Redeem collateral by burning DAI </a:t>
            </a:r>
          </a:p>
          <a:p>
            <a:r>
              <a:rPr lang="en-US" dirty="0"/>
              <a:t>Lack of capital efficiency (even considering multiplier effects)</a:t>
            </a:r>
          </a:p>
          <a:p>
            <a:r>
              <a:rPr lang="en-US" dirty="0"/>
              <a:t>Risky arbitrage (</a:t>
            </a:r>
            <a:r>
              <a:rPr lang="en-US" dirty="0" err="1"/>
              <a:t>Rosam</a:t>
            </a:r>
            <a:r>
              <a:rPr lang="en-US" dirty="0"/>
              <a:t> and Ganesh 2022) </a:t>
            </a:r>
          </a:p>
          <a:p>
            <a:r>
              <a:rPr lang="en-US" dirty="0"/>
              <a:t>Multiple </a:t>
            </a:r>
            <a:r>
              <a:rPr lang="en-US" dirty="0" err="1"/>
              <a:t>eqm</a:t>
            </a:r>
            <a:r>
              <a:rPr lang="en-US" dirty="0"/>
              <a:t> (my own opinion; somewhat reflect in this paper, too)</a:t>
            </a:r>
          </a:p>
          <a:p>
            <a:r>
              <a:rPr lang="en-US" dirty="0"/>
              <a:t>Similar design (e.g. backed by gold, etc. never got much attraction)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III: </a:t>
            </a:r>
            <a:r>
              <a:rPr lang="en-US" dirty="0" err="1"/>
              <a:t>TerraUSD</a:t>
            </a:r>
            <a:r>
              <a:rPr lang="en-US" dirty="0"/>
              <a:t> (UST)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984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Backed by artificially created Luna (and some BTC later)</a:t>
            </a:r>
          </a:p>
          <a:p>
            <a:r>
              <a:rPr lang="en-US" dirty="0"/>
              <a:t>Created in 2019 as a separate blockchain </a:t>
            </a:r>
          </a:p>
          <a:p>
            <a:r>
              <a:rPr lang="en-US" dirty="0"/>
              <a:t>Key: under collateral by risky assets (including artificial assets) </a:t>
            </a:r>
          </a:p>
          <a:p>
            <a:r>
              <a:rPr lang="en-US" dirty="0"/>
              <a:t>Anyone can mint new Terra by burning Luna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High interest rates to UST </a:t>
            </a:r>
            <a:r>
              <a:rPr lang="en-US" b="1" dirty="0" err="1"/>
              <a:t>stakers</a:t>
            </a:r>
            <a:r>
              <a:rPr lang="en-US" dirty="0"/>
              <a:t> (19.45% on the affiliated protocol Anchor)</a:t>
            </a:r>
          </a:p>
          <a:p>
            <a:r>
              <a:rPr lang="en-US" dirty="0"/>
              <a:t>Redeem to Luna by burning Terra</a:t>
            </a:r>
          </a:p>
          <a:p>
            <a:r>
              <a:rPr lang="en-US" dirty="0"/>
              <a:t>Gives issuer seigniorage   </a:t>
            </a:r>
          </a:p>
          <a:p>
            <a:r>
              <a:rPr lang="en-US" dirty="0"/>
              <a:t>Prone to runs</a:t>
            </a:r>
          </a:p>
          <a:p>
            <a:r>
              <a:rPr lang="en-US" dirty="0"/>
              <a:t>Similar design (e.g. aborted Basis Cash, collapsed Iron, </a:t>
            </a:r>
            <a:r>
              <a:rPr lang="en-US" dirty="0" err="1"/>
              <a:t>debacled</a:t>
            </a:r>
            <a:r>
              <a:rPr lang="en-US" dirty="0"/>
              <a:t> Fei, etc.)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Similarity: </a:t>
            </a:r>
          </a:p>
          <a:p>
            <a:r>
              <a:rPr lang="en-US" dirty="0"/>
              <a:t>create “safe asset” using other assets as collateral</a:t>
            </a:r>
          </a:p>
          <a:p>
            <a:pPr marL="0" indent="0">
              <a:buNone/>
            </a:pPr>
            <a:r>
              <a:rPr lang="en-US" dirty="0"/>
              <a:t>Differences: </a:t>
            </a:r>
          </a:p>
          <a:p>
            <a:r>
              <a:rPr lang="en-US" dirty="0"/>
              <a:t>Collateral requirement (safe/risky; full/over/under-collateralization)</a:t>
            </a:r>
          </a:p>
          <a:p>
            <a:r>
              <a:rPr lang="en-US" dirty="0"/>
              <a:t>Minting/redemption policy (open/proprietary, real-time/intermittent)</a:t>
            </a:r>
          </a:p>
          <a:p>
            <a:r>
              <a:rPr lang="en-US" dirty="0"/>
              <a:t>Interest rate (positive, zero, or negative)</a:t>
            </a:r>
          </a:p>
          <a:p>
            <a:pPr marL="0" indent="0">
              <a:buNone/>
            </a:pPr>
            <a:r>
              <a:rPr lang="en-US" dirty="0"/>
              <a:t>Problems: </a:t>
            </a:r>
          </a:p>
          <a:p>
            <a:r>
              <a:rPr lang="en-US" dirty="0"/>
              <a:t>Trust/capacity/runs: Can stablecoin be stable (and useful)? </a:t>
            </a:r>
          </a:p>
        </p:txBody>
      </p:sp>
    </p:spTree>
    <p:extLst>
      <p:ext uri="{BB962C8B-B14F-4D97-AF65-F5344CB8AC3E}">
        <p14:creationId xmlns:p14="http://schemas.microsoft.com/office/powerpoint/2010/main" val="1008429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138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my opinion: </a:t>
            </a:r>
          </a:p>
          <a:p>
            <a:r>
              <a:rPr lang="en-US" dirty="0"/>
              <a:t>Stablecoin experiments seem to be coming a full circle </a:t>
            </a:r>
          </a:p>
          <a:p>
            <a:r>
              <a:rPr lang="en-US" dirty="0"/>
              <a:t>Shifts in collateral decompositions: </a:t>
            </a:r>
          </a:p>
          <a:p>
            <a:r>
              <a:rPr lang="en-US" dirty="0"/>
              <a:t>Terra’s </a:t>
            </a:r>
            <a:r>
              <a:rPr lang="en-US" i="1" dirty="0" err="1"/>
              <a:t>Maker</a:t>
            </a:r>
            <a:r>
              <a:rPr lang="en-US" dirty="0" err="1"/>
              <a:t>ization</a:t>
            </a:r>
            <a:r>
              <a:rPr lang="en-US" dirty="0"/>
              <a:t> (substitute Luna with BTC in </a:t>
            </a:r>
            <a:r>
              <a:rPr lang="en-US" b="0" i="0" u="none" strike="noStrike" dirty="0">
                <a:solidFill>
                  <a:srgbClr val="8AB4F8"/>
                </a:solidFill>
                <a:effectLst/>
                <a:hlinkClick r:id="rId2"/>
              </a:rPr>
              <a:t>Luna Foundation Guard</a:t>
            </a:r>
            <a:r>
              <a:rPr lang="en-US" dirty="0"/>
              <a:t>)</a:t>
            </a:r>
            <a:endParaRPr lang="en-US" b="0" i="0" u="none" strike="noStrike" dirty="0">
              <a:solidFill>
                <a:srgbClr val="8AB4F8"/>
              </a:solidFill>
              <a:effectLst/>
              <a:hlinkClick r:id="rId2"/>
            </a:endParaRPr>
          </a:p>
          <a:p>
            <a:r>
              <a:rPr lang="en-US" dirty="0"/>
              <a:t>Maker’s Dollarization (substitute ETH etc. with USDC in </a:t>
            </a:r>
            <a:r>
              <a:rPr lang="en-US" dirty="0">
                <a:effectLst/>
                <a:hlinkClick r:id="rId3"/>
              </a:rPr>
              <a:t>Peg Stability Module</a:t>
            </a:r>
            <a:r>
              <a:rPr lang="en-US" dirty="0">
                <a:effectLst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Signs of failure? </a:t>
            </a:r>
          </a:p>
          <a:p>
            <a:r>
              <a:rPr lang="en-US" dirty="0"/>
              <a:t>Crypto disrupting fiat or fiat recruiting crypto? </a:t>
            </a:r>
          </a:p>
          <a:p>
            <a:r>
              <a:rPr lang="en-US" dirty="0"/>
              <a:t>Does not mean stablecoin research are not meaningful – quite the opposite</a:t>
            </a:r>
          </a:p>
          <a:p>
            <a:r>
              <a:rPr lang="en-US" dirty="0"/>
              <a:t>More economists called for to understand what’s possible &amp; what’s not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47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7C1E-E0F6-2777-A741-7F413A50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894A-FED5-2C91-AAF2-DEF01E8EB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B3D33-19CD-0331-77B4-3A1E21725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3" y="0"/>
            <a:ext cx="11404614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3302299" y="1376932"/>
              <a:ext cx="3146760" cy="2493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9699" y="1364332"/>
                <a:ext cx="3171960" cy="25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1460899" y="1680412"/>
              <a:ext cx="4072680" cy="1114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8299" y="1667812"/>
                <a:ext cx="4097880" cy="11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7427448" y="2043144"/>
              <a:ext cx="459000" cy="17715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4848" y="2030544"/>
                <a:ext cx="484200" cy="17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/>
              <p14:cNvContentPartPr/>
              <p14:nvPr/>
            </p14:nvContentPartPr>
            <p14:xfrm>
              <a:off x="7624235" y="1066637"/>
              <a:ext cx="4538880" cy="55530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1635" y="1054037"/>
                <a:ext cx="4564080" cy="55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6048428" y="1793306"/>
              <a:ext cx="112320" cy="2041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5828" y="1780706"/>
                <a:ext cx="137520" cy="20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3615908" y="1786826"/>
              <a:ext cx="2430000" cy="1949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3308" y="1774226"/>
                <a:ext cx="2455200" cy="19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99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17C7F0-DEE3-83AF-9885-5952700C3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966BDB-48AE-16D6-0B35-E5129F77F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e.g. Uniswap</a:t>
            </a:r>
          </a:p>
        </p:txBody>
      </p:sp>
    </p:spTree>
    <p:extLst>
      <p:ext uri="{BB962C8B-B14F-4D97-AF65-F5344CB8AC3E}">
        <p14:creationId xmlns:p14="http://schemas.microsoft.com/office/powerpoint/2010/main" val="211066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Costly liquidity provision on AMM: Illustration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61073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Polygon’s MATIC (prevailing price $2) and DAI (stable price around $1)</a:t>
                </a:r>
              </a:p>
              <a:p>
                <a:r>
                  <a:rPr lang="en-US" dirty="0"/>
                  <a:t>10 liquidity providers, each deposits 1 MATIC and 2 DAI</a:t>
                </a:r>
              </a:p>
              <a:p>
                <a:pPr lvl="1"/>
                <a:r>
                  <a:rPr lang="en-US" dirty="0"/>
                  <a:t>Total value locked (TVL): 10 MATIC &amp; 20 DAI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imply MATIC price of $2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10 * 20 = 200</a:t>
                </a:r>
              </a:p>
              <a:p>
                <a:r>
                  <a:rPr lang="en-US" dirty="0"/>
                  <a:t>Suppose MATIC price drops to $1, arbitrageurs would </a:t>
                </a:r>
              </a:p>
              <a:p>
                <a:pPr lvl="1"/>
                <a:r>
                  <a:rPr lang="en-US" dirty="0"/>
                  <a:t>exploit the stale price of $2 to sell MATIC on AMM</a:t>
                </a:r>
              </a:p>
              <a:p>
                <a:pPr lvl="1"/>
                <a:r>
                  <a:rPr lang="en-US" dirty="0"/>
                  <a:t>sell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4.14</m:t>
                    </m:r>
                  </m:oMath>
                </a14:m>
                <a:r>
                  <a:rPr lang="en-US" dirty="0"/>
                  <a:t> MATIC and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5.86</m:t>
                    </m:r>
                  </m:oMath>
                </a14:m>
                <a:r>
                  <a:rPr lang="en-US" dirty="0"/>
                  <a:t> DAI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4.14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20−5.86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pocket in $5.86-$4.14 = $1.72 and push MATIC price closer to $1</a:t>
                </a:r>
              </a:p>
              <a:p>
                <a:r>
                  <a:rPr lang="en-US" dirty="0"/>
                  <a:t>Arbitrageur’s gain comes at the cost of liquidity providers</a:t>
                </a:r>
              </a:p>
              <a:p>
                <a:r>
                  <a:rPr lang="en-US" dirty="0"/>
                  <a:t>“Impermanent loss” (loss reverted if MATIC rises back to $2)*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61073" cy="4351338"/>
              </a:xfrm>
              <a:blipFill>
                <a:blip r:embed="rId2"/>
                <a:stretch>
                  <a:fillRect l="-972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89891" y="6176963"/>
            <a:ext cx="639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*: ignoring small frictions due to trading fees</a:t>
            </a:r>
          </a:p>
        </p:txBody>
      </p:sp>
    </p:spTree>
    <p:extLst>
      <p:ext uri="{BB962C8B-B14F-4D97-AF65-F5344CB8AC3E}">
        <p14:creationId xmlns:p14="http://schemas.microsoft.com/office/powerpoint/2010/main" val="36554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Uniswap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Uniswap V1 (November 2018): a proof-of-concept for AMMs</a:t>
            </a:r>
            <a:endParaRPr lang="en-US" baseline="30000" dirty="0"/>
          </a:p>
          <a:p>
            <a:r>
              <a:rPr lang="en-US" dirty="0"/>
              <a:t>Uniswap V2 (May 2020): basis for the model and data for the empirics </a:t>
            </a:r>
          </a:p>
          <a:p>
            <a:r>
              <a:rPr lang="en-US" dirty="0"/>
              <a:t>Uniswap V3 (May 2021): allow allocating liquidity within price ranges</a:t>
            </a:r>
          </a:p>
          <a:p>
            <a:endParaRPr lang="en-US" dirty="0"/>
          </a:p>
        </p:txBody>
      </p:sp>
      <p:pic>
        <p:nvPicPr>
          <p:cNvPr id="4" name="Picture 2" descr="Whitepaper: Uniswap v3 Core - Mechanism Design and Game Theory - Smart  Contract Research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0" y="3309949"/>
            <a:ext cx="3842328" cy="36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1379" y="3678236"/>
            <a:ext cx="6467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https://uniswap.org/blog/uniswap-v3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Multiple fee tiers: </a:t>
            </a:r>
          </a:p>
          <a:p>
            <a:endParaRPr lang="en-US" sz="2400" dirty="0"/>
          </a:p>
          <a:p>
            <a:r>
              <a:rPr lang="en-US" sz="2400" dirty="0"/>
              <a:t>``allowing LPs to be appropriately compensated for taking on varying degrees of risk”</a:t>
            </a:r>
            <a:endParaRPr lang="en-US" sz="2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8AtE5xVKftDX-N507WAxvutYeSSEZcEEZve8LZBgzpdDC3i6zWkdDWnypqe-9hw-TomagYG4Td7tsoYLHFZ0jL_5ZjGKbuDaZWNl_VWCR9vGFqaWE7FAhg0z7F7as2x_rruuZz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3" y="323276"/>
            <a:ext cx="10586397" cy="56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9885" y="6049826"/>
            <a:ext cx="4904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charts can be plotted for TVL</a:t>
            </a:r>
          </a:p>
        </p:txBody>
      </p:sp>
    </p:spTree>
    <p:extLst>
      <p:ext uri="{BB962C8B-B14F-4D97-AF65-F5344CB8AC3E}">
        <p14:creationId xmlns:p14="http://schemas.microsoft.com/office/powerpoint/2010/main" val="1762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" y="470479"/>
            <a:ext cx="12153636" cy="58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412"/>
            <a:ext cx="12192000" cy="54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8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4" y="571500"/>
            <a:ext cx="1219546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5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8" y="365125"/>
            <a:ext cx="12176135" cy="60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2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EA61-9E2B-469C-893A-187E3BAE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Stablecoins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FC31-6551-4572-A2D9-A1C4DD71D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Tether</a:t>
            </a:r>
          </a:p>
          <a:p>
            <a:r>
              <a:rPr lang="en-US" dirty="0" err="1"/>
              <a:t>MakerDAO</a:t>
            </a:r>
            <a:endParaRPr lang="en-US" dirty="0"/>
          </a:p>
          <a:p>
            <a:r>
              <a:rPr lang="en-US" dirty="0"/>
              <a:t>USDC</a:t>
            </a:r>
          </a:p>
          <a:p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127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5" y="471055"/>
            <a:ext cx="12196505" cy="5913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6367" y="6384760"/>
            <a:ext cx="3794760" cy="38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Placeholder</a:t>
            </a:r>
          </a:p>
        </p:txBody>
      </p:sp>
    </p:spTree>
    <p:extLst>
      <p:ext uri="{BB962C8B-B14F-4D97-AF65-F5344CB8AC3E}">
        <p14:creationId xmlns:p14="http://schemas.microsoft.com/office/powerpoint/2010/main" val="318618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</a:t>
            </a:r>
            <a:r>
              <a:rPr lang="en-US" dirty="0" err="1"/>
              <a:t>DeFi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a new market </a:t>
            </a:r>
          </a:p>
          <a:p>
            <a:r>
              <a:rPr lang="en-US" dirty="0"/>
              <a:t>Key metrics</a:t>
            </a:r>
          </a:p>
          <a:p>
            <a:pPr lvl="1"/>
            <a:r>
              <a:rPr lang="en-US" dirty="0"/>
              <a:t>Market cap: </a:t>
            </a:r>
            <a:r>
              <a:rPr lang="en-US" dirty="0">
                <a:hlinkClick r:id="rId2"/>
              </a:rPr>
              <a:t>https://www.coingecko.com/en/defi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Transaction/trading volume: </a:t>
            </a:r>
            <a:r>
              <a:rPr lang="en-US" dirty="0">
                <a:hlinkClick r:id="rId3"/>
              </a:rPr>
              <a:t>https://duneanalytics.com/queries/1847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Total value locked (TVL): </a:t>
            </a:r>
            <a:r>
              <a:rPr lang="en-US" dirty="0">
                <a:hlinkClick r:id="rId4"/>
              </a:rPr>
              <a:t>https://defipulse.com/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Users: </a:t>
            </a:r>
            <a:r>
              <a:rPr lang="en-US" dirty="0">
                <a:hlinkClick r:id="rId5"/>
              </a:rPr>
              <a:t>https://duneanalytics.com/rchen8/defi-users-over-time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41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Widescreen</PresentationFormat>
  <Paragraphs>120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Decentralized Finance  (DeFi)</vt:lpstr>
      <vt:lpstr>Decentralized finance</vt:lpstr>
      <vt:lpstr>PowerPoint Presentation</vt:lpstr>
      <vt:lpstr>PowerPoint Presentation</vt:lpstr>
      <vt:lpstr>PowerPoint Presentation</vt:lpstr>
      <vt:lpstr>PowerPoint Presentation</vt:lpstr>
      <vt:lpstr>Stablecoins </vt:lpstr>
      <vt:lpstr>PowerPoint Presentation</vt:lpstr>
      <vt:lpstr>Growth of DeFi</vt:lpstr>
      <vt:lpstr>Some future challenges</vt:lpstr>
      <vt:lpstr>Defi attacks</vt:lpstr>
      <vt:lpstr>Some history of Stablecoins</vt:lpstr>
      <vt:lpstr>Gen I: Tether (USDT)</vt:lpstr>
      <vt:lpstr>PowerPoint Presentation</vt:lpstr>
      <vt:lpstr>Gen I: Tether (USDT)</vt:lpstr>
      <vt:lpstr>PowerPoint Presentation</vt:lpstr>
      <vt:lpstr>PowerPoint Presentation</vt:lpstr>
      <vt:lpstr>PowerPoint Presentation</vt:lpstr>
      <vt:lpstr>Gen I: Tether (USDT)</vt:lpstr>
      <vt:lpstr>Gen II: MakerDAO (DAI)</vt:lpstr>
      <vt:lpstr>Gen III: TerraUSD (UST)</vt:lpstr>
      <vt:lpstr>Lessons learned so far</vt:lpstr>
      <vt:lpstr>Some final thoughts</vt:lpstr>
      <vt:lpstr>PowerPoint Presentation</vt:lpstr>
      <vt:lpstr>AMM</vt:lpstr>
      <vt:lpstr>Costly liquidity provision on AMM: Illustration</vt:lpstr>
      <vt:lpstr>The evolution of Uniswap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Jiasun Li</dc:creator>
  <cp:lastModifiedBy>Jiasun Li</cp:lastModifiedBy>
  <cp:revision>29</cp:revision>
  <dcterms:created xsi:type="dcterms:W3CDTF">2021-04-18T17:33:44Z</dcterms:created>
  <dcterms:modified xsi:type="dcterms:W3CDTF">2022-11-07T21:15:53Z</dcterms:modified>
</cp:coreProperties>
</file>